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4280B-8E20-40BC-9479-B039F4A85BA9}" v="4" dt="2021-04-20T14:42:17.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B364280B-8E20-40BC-9479-B039F4A85BA9}"/>
    <pc:docChg chg="modSld">
      <pc:chgData name="Filaroski, Taylor" userId="808e8b38-dcd7-4790-8255-e9ab0a59a131" providerId="ADAL" clId="{B364280B-8E20-40BC-9479-B039F4A85BA9}" dt="2021-04-20T14:42:17.512" v="85" actId="20577"/>
      <pc:docMkLst>
        <pc:docMk/>
      </pc:docMkLst>
      <pc:sldChg chg="modSp mod">
        <pc:chgData name="Filaroski, Taylor" userId="808e8b38-dcd7-4790-8255-e9ab0a59a131" providerId="ADAL" clId="{B364280B-8E20-40BC-9479-B039F4A85BA9}" dt="2021-04-20T14:41:13.848" v="24" actId="20577"/>
        <pc:sldMkLst>
          <pc:docMk/>
          <pc:sldMk cId="4020193246" sldId="504"/>
        </pc:sldMkLst>
        <pc:graphicFrameChg chg="modGraphic">
          <ac:chgData name="Filaroski, Taylor" userId="808e8b38-dcd7-4790-8255-e9ab0a59a131" providerId="ADAL" clId="{B364280B-8E20-40BC-9479-B039F4A85BA9}" dt="2021-04-20T14:41:13.848" v="24"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B364280B-8E20-40BC-9479-B039F4A85BA9}" dt="2021-04-20T14:41:47.152" v="65" actId="20577"/>
        <pc:sldMkLst>
          <pc:docMk/>
          <pc:sldMk cId="902281997" sldId="505"/>
        </pc:sldMkLst>
        <pc:graphicFrameChg chg="modGraphic">
          <ac:chgData name="Filaroski, Taylor" userId="808e8b38-dcd7-4790-8255-e9ab0a59a131" providerId="ADAL" clId="{B364280B-8E20-40BC-9479-B039F4A85BA9}" dt="2021-04-20T14:41:47.152" v="65"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B364280B-8E20-40BC-9479-B039F4A85BA9}" dt="2021-04-20T14:42:17.512" v="85" actId="20577"/>
        <pc:sldMkLst>
          <pc:docMk/>
          <pc:sldMk cId="4219494486" sldId="506"/>
        </pc:sldMkLst>
        <pc:graphicFrameChg chg="modGraphic">
          <ac:chgData name="Filaroski, Taylor" userId="808e8b38-dcd7-4790-8255-e9ab0a59a131" providerId="ADAL" clId="{B364280B-8E20-40BC-9479-B039F4A85BA9}" dt="2021-04-20T14:42:12.096" v="84"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B364280B-8E20-40BC-9479-B039F4A85BA9}" dt="2021-04-20T14:39:57.563" v="0" actId="20577"/>
        <pc:sldMkLst>
          <pc:docMk/>
          <pc:sldMk cId="1503661817" sldId="558"/>
        </pc:sldMkLst>
        <pc:spChg chg="mod">
          <ac:chgData name="Filaroski, Taylor" userId="808e8b38-dcd7-4790-8255-e9ab0a59a131" providerId="ADAL" clId="{B364280B-8E20-40BC-9479-B039F4A85BA9}" dt="2021-04-20T14:39:57.563" v="0" actId="20577"/>
          <ac:spMkLst>
            <pc:docMk/>
            <pc:sldMk cId="1503661817" sldId="558"/>
            <ac:spMk id="2" creationId="{D4A1F4AB-06D3-41C7-A09F-523B103E846F}"/>
          </ac:spMkLst>
        </pc:spChg>
      </pc:sldChg>
      <pc:sldChg chg="modSp mod">
        <pc:chgData name="Filaroski, Taylor" userId="808e8b38-dcd7-4790-8255-e9ab0a59a131" providerId="ADAL" clId="{B364280B-8E20-40BC-9479-B039F4A85BA9}" dt="2021-04-20T14:40:29.800" v="2" actId="6549"/>
        <pc:sldMkLst>
          <pc:docMk/>
          <pc:sldMk cId="2489502936" sldId="559"/>
        </pc:sldMkLst>
        <pc:spChg chg="mod">
          <ac:chgData name="Filaroski, Taylor" userId="808e8b38-dcd7-4790-8255-e9ab0a59a131" providerId="ADAL" clId="{B364280B-8E20-40BC-9479-B039F4A85BA9}" dt="2021-04-20T14:40:29.800" v="2" actId="6549"/>
          <ac:spMkLst>
            <pc:docMk/>
            <pc:sldMk cId="2489502936" sldId="559"/>
            <ac:spMk id="2" creationId="{D4A1F4AB-06D3-41C7-A09F-523B103E846F}"/>
          </ac:spMkLst>
        </pc:spChg>
      </pc:sldChg>
    </pc:docChg>
  </pc:docChgLst>
  <pc:docChgLst>
    <pc:chgData name="Simons, Zach" userId="S::zach.simons@kimley-horn.com::3a5217f5-eaac-4f0f-b23c-aa59983becee" providerId="AD" clId="Web-{F9D3BE9F-2021-B000-FBB1-5E5E35CD21B0}"/>
    <pc:docChg chg="modSld">
      <pc:chgData name="Simons, Zach" userId="S::zach.simons@kimley-horn.com::3a5217f5-eaac-4f0f-b23c-aa59983becee" providerId="AD" clId="Web-{F9D3BE9F-2021-B000-FBB1-5E5E35CD21B0}" dt="2021-04-16T14:34:44.485" v="250" actId="1076"/>
      <pc:docMkLst>
        <pc:docMk/>
      </pc:docMkLst>
      <pc:sldChg chg="delSp modSp">
        <pc:chgData name="Simons, Zach" userId="S::zach.simons@kimley-horn.com::3a5217f5-eaac-4f0f-b23c-aa59983becee" providerId="AD" clId="Web-{F9D3BE9F-2021-B000-FBB1-5E5E35CD21B0}" dt="2021-04-16T14:28:11.680" v="57" actId="1076"/>
        <pc:sldMkLst>
          <pc:docMk/>
          <pc:sldMk cId="3309063412" sldId="503"/>
        </pc:sldMkLst>
        <pc:spChg chg="del">
          <ac:chgData name="Simons, Zach" userId="S::zach.simons@kimley-horn.com::3a5217f5-eaac-4f0f-b23c-aa59983becee" providerId="AD" clId="Web-{F9D3BE9F-2021-B000-FBB1-5E5E35CD21B0}" dt="2021-04-16T14:27:24.148" v="43"/>
          <ac:spMkLst>
            <pc:docMk/>
            <pc:sldMk cId="3309063412" sldId="503"/>
            <ac:spMk id="6" creationId="{7027257B-4FDA-4D5E-B242-50F7A10EADD1}"/>
          </ac:spMkLst>
        </pc:spChg>
        <pc:graphicFrameChg chg="mod modGraphic">
          <ac:chgData name="Simons, Zach" userId="S::zach.simons@kimley-horn.com::3a5217f5-eaac-4f0f-b23c-aa59983becee" providerId="AD" clId="Web-{F9D3BE9F-2021-B000-FBB1-5E5E35CD21B0}" dt="2021-04-16T14:28:08.852" v="56" actId="107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F9D3BE9F-2021-B000-FBB1-5E5E35CD21B0}" dt="2021-04-16T14:28:11.680" v="57" actId="1076"/>
          <ac:picMkLst>
            <pc:docMk/>
            <pc:sldMk cId="3309063412" sldId="503"/>
            <ac:picMk id="8" creationId="{F8F27182-7EFD-4D81-A5E7-E5E2B2A55D38}"/>
          </ac:picMkLst>
        </pc:picChg>
      </pc:sldChg>
      <pc:sldChg chg="delSp modSp">
        <pc:chgData name="Simons, Zach" userId="S::zach.simons@kimley-horn.com::3a5217f5-eaac-4f0f-b23c-aa59983becee" providerId="AD" clId="Web-{F9D3BE9F-2021-B000-FBB1-5E5E35CD21B0}" dt="2021-04-16T14:30:45.449" v="126" actId="1076"/>
        <pc:sldMkLst>
          <pc:docMk/>
          <pc:sldMk cId="4020193246" sldId="504"/>
        </pc:sldMkLst>
        <pc:spChg chg="del">
          <ac:chgData name="Simons, Zach" userId="S::zach.simons@kimley-horn.com::3a5217f5-eaac-4f0f-b23c-aa59983becee" providerId="AD" clId="Web-{F9D3BE9F-2021-B000-FBB1-5E5E35CD21B0}" dt="2021-04-16T14:28:16.133" v="58"/>
          <ac:spMkLst>
            <pc:docMk/>
            <pc:sldMk cId="4020193246" sldId="504"/>
            <ac:spMk id="13" creationId="{7C7FFC2C-F58B-47EB-A1E1-BAECCAC1B2D6}"/>
          </ac:spMkLst>
        </pc:spChg>
        <pc:graphicFrameChg chg="mod modGraphic">
          <ac:chgData name="Simons, Zach" userId="S::zach.simons@kimley-horn.com::3a5217f5-eaac-4f0f-b23c-aa59983becee" providerId="AD" clId="Web-{F9D3BE9F-2021-B000-FBB1-5E5E35CD21B0}" dt="2021-04-16T14:30:45.449" v="126" actId="107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F9D3BE9F-2021-B000-FBB1-5E5E35CD21B0}" dt="2021-04-16T14:30:45.433" v="125" actId="1076"/>
          <ac:picMkLst>
            <pc:docMk/>
            <pc:sldMk cId="4020193246" sldId="504"/>
            <ac:picMk id="7" creationId="{EDD78377-E551-4DBB-BD2C-D63A8DA474F9}"/>
          </ac:picMkLst>
        </pc:picChg>
      </pc:sldChg>
      <pc:sldChg chg="addSp delSp modSp">
        <pc:chgData name="Simons, Zach" userId="S::zach.simons@kimley-horn.com::3a5217f5-eaac-4f0f-b23c-aa59983becee" providerId="AD" clId="Web-{F9D3BE9F-2021-B000-FBB1-5E5E35CD21B0}" dt="2021-04-16T14:32:36.670" v="174"/>
        <pc:sldMkLst>
          <pc:docMk/>
          <pc:sldMk cId="902281997" sldId="505"/>
        </pc:sldMkLst>
        <pc:spChg chg="del">
          <ac:chgData name="Simons, Zach" userId="S::zach.simons@kimley-horn.com::3a5217f5-eaac-4f0f-b23c-aa59983becee" providerId="AD" clId="Web-{F9D3BE9F-2021-B000-FBB1-5E5E35CD21B0}" dt="2021-04-16T14:28:20.305" v="59"/>
          <ac:spMkLst>
            <pc:docMk/>
            <pc:sldMk cId="902281997" sldId="505"/>
            <ac:spMk id="12" creationId="{EDA7E727-9C9E-4D55-9990-8176FBF51CA0}"/>
          </ac:spMkLst>
        </pc:spChg>
        <pc:graphicFrameChg chg="add del mod modGraphic">
          <ac:chgData name="Simons, Zach" userId="S::zach.simons@kimley-horn.com::3a5217f5-eaac-4f0f-b23c-aa59983becee" providerId="AD" clId="Web-{F9D3BE9F-2021-B000-FBB1-5E5E35CD21B0}" dt="2021-04-16T14:32:36.670" v="174"/>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F9D3BE9F-2021-B000-FBB1-5E5E35CD21B0}" dt="2021-04-16T14:31:33.231" v="141" actId="1076"/>
          <ac:picMkLst>
            <pc:docMk/>
            <pc:sldMk cId="902281997" sldId="505"/>
            <ac:picMk id="8" creationId="{A4DABAFC-FD06-4539-A971-3669E48D98B1}"/>
          </ac:picMkLst>
        </pc:picChg>
      </pc:sldChg>
      <pc:sldChg chg="delSp modSp">
        <pc:chgData name="Simons, Zach" userId="S::zach.simons@kimley-horn.com::3a5217f5-eaac-4f0f-b23c-aa59983becee" providerId="AD" clId="Web-{F9D3BE9F-2021-B000-FBB1-5E5E35CD21B0}" dt="2021-04-16T14:34:44.485" v="250" actId="1076"/>
        <pc:sldMkLst>
          <pc:docMk/>
          <pc:sldMk cId="4219494486" sldId="506"/>
        </pc:sldMkLst>
        <pc:spChg chg="del">
          <ac:chgData name="Simons, Zach" userId="S::zach.simons@kimley-horn.com::3a5217f5-eaac-4f0f-b23c-aa59983becee" providerId="AD" clId="Web-{F9D3BE9F-2021-B000-FBB1-5E5E35CD21B0}" dt="2021-04-16T14:28:24.977" v="60"/>
          <ac:spMkLst>
            <pc:docMk/>
            <pc:sldMk cId="4219494486" sldId="506"/>
            <ac:spMk id="12" creationId="{7F681DB6-4BFB-441E-BB96-7BED17AB88F6}"/>
          </ac:spMkLst>
        </pc:spChg>
        <pc:graphicFrameChg chg="mod modGraphic">
          <ac:chgData name="Simons, Zach" userId="S::zach.simons@kimley-horn.com::3a5217f5-eaac-4f0f-b23c-aa59983becee" providerId="AD" clId="Web-{F9D3BE9F-2021-B000-FBB1-5E5E35CD21B0}" dt="2021-04-16T14:34:44.485" v="249" actId="1076"/>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F9D3BE9F-2021-B000-FBB1-5E5E35CD21B0}" dt="2021-04-16T14:34:44.485" v="250" actId="1076"/>
          <ac:picMkLst>
            <pc:docMk/>
            <pc:sldMk cId="4219494486" sldId="506"/>
            <ac:picMk id="7" creationId="{0FC59644-6B21-4290-9F72-449230ADAF0C}"/>
          </ac:picMkLst>
        </pc:picChg>
      </pc:sldChg>
    </pc:docChg>
  </pc:docChgLst>
  <pc:docChgLst>
    <pc:chgData name="Simons, Zach" userId="S::zach.simons@kimley-horn.com::3a5217f5-eaac-4f0f-b23c-aa59983becee" providerId="AD" clId="Web-{D9D8BE9F-D095-B000-DC61-C52BD8ABE8E6}"/>
    <pc:docChg chg="modSld">
      <pc:chgData name="Simons, Zach" userId="S::zach.simons@kimley-horn.com::3a5217f5-eaac-4f0f-b23c-aa59983becee" providerId="AD" clId="Web-{D9D8BE9F-D095-B000-DC61-C52BD8ABE8E6}" dt="2021-04-16T15:55:33.553" v="213"/>
      <pc:docMkLst>
        <pc:docMk/>
      </pc:docMkLst>
      <pc:sldChg chg="modNotes">
        <pc:chgData name="Simons, Zach" userId="S::zach.simons@kimley-horn.com::3a5217f5-eaac-4f0f-b23c-aa59983becee" providerId="AD" clId="Web-{D9D8BE9F-D095-B000-DC61-C52BD8ABE8E6}" dt="2021-04-16T15:51:22.500" v="3"/>
        <pc:sldMkLst>
          <pc:docMk/>
          <pc:sldMk cId="3309063412" sldId="503"/>
        </pc:sldMkLst>
      </pc:sldChg>
      <pc:sldChg chg="modSp modNotes">
        <pc:chgData name="Simons, Zach" userId="S::zach.simons@kimley-horn.com::3a5217f5-eaac-4f0f-b23c-aa59983becee" providerId="AD" clId="Web-{D9D8BE9F-D095-B000-DC61-C52BD8ABE8E6}" dt="2021-04-16T15:52:37.408" v="55"/>
        <pc:sldMkLst>
          <pc:docMk/>
          <pc:sldMk cId="4020193246" sldId="504"/>
        </pc:sldMkLst>
        <pc:graphicFrameChg chg="mod modGraphic">
          <ac:chgData name="Simons, Zach" userId="S::zach.simons@kimley-horn.com::3a5217f5-eaac-4f0f-b23c-aa59983becee" providerId="AD" clId="Web-{D9D8BE9F-D095-B000-DC61-C52BD8ABE8E6}" dt="2021-04-16T15:52:10.486" v="49"/>
          <ac:graphicFrameMkLst>
            <pc:docMk/>
            <pc:sldMk cId="4020193246" sldId="504"/>
            <ac:graphicFrameMk id="15" creationId="{0A1B2E9B-FDFF-4E1D-9D3B-379C0132C634}"/>
          </ac:graphicFrameMkLst>
        </pc:graphicFrameChg>
      </pc:sldChg>
      <pc:sldChg chg="modSp modNotes">
        <pc:chgData name="Simons, Zach" userId="S::zach.simons@kimley-horn.com::3a5217f5-eaac-4f0f-b23c-aa59983becee" providerId="AD" clId="Web-{D9D8BE9F-D095-B000-DC61-C52BD8ABE8E6}" dt="2021-04-16T15:54:22.005" v="136"/>
        <pc:sldMkLst>
          <pc:docMk/>
          <pc:sldMk cId="902281997" sldId="505"/>
        </pc:sldMkLst>
        <pc:graphicFrameChg chg="mod modGraphic">
          <ac:chgData name="Simons, Zach" userId="S::zach.simons@kimley-horn.com::3a5217f5-eaac-4f0f-b23c-aa59983becee" providerId="AD" clId="Web-{D9D8BE9F-D095-B000-DC61-C52BD8ABE8E6}" dt="2021-04-16T15:54:05.989" v="131"/>
          <ac:graphicFrameMkLst>
            <pc:docMk/>
            <pc:sldMk cId="902281997" sldId="505"/>
            <ac:graphicFrameMk id="11" creationId="{9F149903-9EB5-4E54-9AC5-7F449BB7E1D0}"/>
          </ac:graphicFrameMkLst>
        </pc:graphicFrameChg>
      </pc:sldChg>
      <pc:sldChg chg="modSp modNotes">
        <pc:chgData name="Simons, Zach" userId="S::zach.simons@kimley-horn.com::3a5217f5-eaac-4f0f-b23c-aa59983becee" providerId="AD" clId="Web-{D9D8BE9F-D095-B000-DC61-C52BD8ABE8E6}" dt="2021-04-16T15:55:33.553" v="213"/>
        <pc:sldMkLst>
          <pc:docMk/>
          <pc:sldMk cId="4219494486" sldId="506"/>
        </pc:sldMkLst>
        <pc:graphicFrameChg chg="mod modGraphic">
          <ac:chgData name="Simons, Zach" userId="S::zach.simons@kimley-horn.com::3a5217f5-eaac-4f0f-b23c-aa59983becee" providerId="AD" clId="Web-{D9D8BE9F-D095-B000-DC61-C52BD8ABE8E6}" dt="2021-04-16T15:55:33.553" v="213"/>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8F41A207-329D-4867-BCDA-9BE294A3C20F}"/>
    <pc:docChg chg="delSld modSld">
      <pc:chgData name="Beem, Corinn" userId="c940195d-46ad-491a-b089-963483842aae" providerId="ADAL" clId="{8F41A207-329D-4867-BCDA-9BE294A3C20F}" dt="2021-04-12T15:55:37.132" v="56" actId="14826"/>
      <pc:docMkLst>
        <pc:docMk/>
      </pc:docMkLst>
      <pc:sldChg chg="modSp modNotesTx">
        <pc:chgData name="Beem, Corinn" userId="c940195d-46ad-491a-b089-963483842aae" providerId="ADAL" clId="{8F41A207-329D-4867-BCDA-9BE294A3C20F}" dt="2021-04-12T15:53:17.635" v="44" actId="20577"/>
        <pc:sldMkLst>
          <pc:docMk/>
          <pc:sldMk cId="3309063412" sldId="503"/>
        </pc:sldMkLst>
        <pc:spChg chg="mod">
          <ac:chgData name="Beem, Corinn" userId="c940195d-46ad-491a-b089-963483842aae" providerId="ADAL" clId="{8F41A207-329D-4867-BCDA-9BE294A3C20F}" dt="2021-04-12T15:53:10.716" v="41"/>
          <ac:spMkLst>
            <pc:docMk/>
            <pc:sldMk cId="3309063412" sldId="503"/>
            <ac:spMk id="2" creationId="{B6B9F291-16BF-4C3F-83DE-B220C1AF1282}"/>
          </ac:spMkLst>
        </pc:spChg>
      </pc:sldChg>
      <pc:sldChg chg="modSp">
        <pc:chgData name="Beem, Corinn" userId="c940195d-46ad-491a-b089-963483842aae" providerId="ADAL" clId="{8F41A207-329D-4867-BCDA-9BE294A3C20F}" dt="2021-04-12T15:53:27.577" v="45"/>
        <pc:sldMkLst>
          <pc:docMk/>
          <pc:sldMk cId="4020193246" sldId="504"/>
        </pc:sldMkLst>
        <pc:spChg chg="mod">
          <ac:chgData name="Beem, Corinn" userId="c940195d-46ad-491a-b089-963483842aae" providerId="ADAL" clId="{8F41A207-329D-4867-BCDA-9BE294A3C20F}" dt="2021-04-12T15:53:27.577" v="45"/>
          <ac:spMkLst>
            <pc:docMk/>
            <pc:sldMk cId="4020193246" sldId="504"/>
            <ac:spMk id="2" creationId="{B6B9F291-16BF-4C3F-83DE-B220C1AF1282}"/>
          </ac:spMkLst>
        </pc:spChg>
      </pc:sldChg>
      <pc:sldChg chg="modSp">
        <pc:chgData name="Beem, Corinn" userId="c940195d-46ad-491a-b089-963483842aae" providerId="ADAL" clId="{8F41A207-329D-4867-BCDA-9BE294A3C20F}" dt="2021-04-12T15:53:33.002" v="46"/>
        <pc:sldMkLst>
          <pc:docMk/>
          <pc:sldMk cId="902281997" sldId="505"/>
        </pc:sldMkLst>
        <pc:spChg chg="mod">
          <ac:chgData name="Beem, Corinn" userId="c940195d-46ad-491a-b089-963483842aae" providerId="ADAL" clId="{8F41A207-329D-4867-BCDA-9BE294A3C20F}" dt="2021-04-12T15:53:33.002" v="46"/>
          <ac:spMkLst>
            <pc:docMk/>
            <pc:sldMk cId="902281997" sldId="505"/>
            <ac:spMk id="2" creationId="{B6B9F291-16BF-4C3F-83DE-B220C1AF1282}"/>
          </ac:spMkLst>
        </pc:spChg>
      </pc:sldChg>
      <pc:sldChg chg="modSp modNotesTx">
        <pc:chgData name="Beem, Corinn" userId="c940195d-46ad-491a-b089-963483842aae" providerId="ADAL" clId="{8F41A207-329D-4867-BCDA-9BE294A3C20F}" dt="2021-04-12T15:53:58.571" v="49"/>
        <pc:sldMkLst>
          <pc:docMk/>
          <pc:sldMk cId="4219494486" sldId="506"/>
        </pc:sldMkLst>
        <pc:spChg chg="mod">
          <ac:chgData name="Beem, Corinn" userId="c940195d-46ad-491a-b089-963483842aae" providerId="ADAL" clId="{8F41A207-329D-4867-BCDA-9BE294A3C20F}" dt="2021-04-12T15:53:58.571" v="49"/>
          <ac:spMkLst>
            <pc:docMk/>
            <pc:sldMk cId="4219494486" sldId="506"/>
            <ac:spMk id="2" creationId="{B6B9F291-16BF-4C3F-83DE-B220C1AF1282}"/>
          </ac:spMkLst>
        </pc:spChg>
      </pc:sldChg>
      <pc:sldChg chg="modSp">
        <pc:chgData name="Beem, Corinn" userId="c940195d-46ad-491a-b089-963483842aae" providerId="ADAL" clId="{8F41A207-329D-4867-BCDA-9BE294A3C20F}" dt="2021-04-12T15:54:05.136" v="50"/>
        <pc:sldMkLst>
          <pc:docMk/>
          <pc:sldMk cId="3544745729" sldId="511"/>
        </pc:sldMkLst>
        <pc:spChg chg="mod">
          <ac:chgData name="Beem, Corinn" userId="c940195d-46ad-491a-b089-963483842aae" providerId="ADAL" clId="{8F41A207-329D-4867-BCDA-9BE294A3C20F}" dt="2021-04-12T15:54:05.136" v="50"/>
          <ac:spMkLst>
            <pc:docMk/>
            <pc:sldMk cId="3544745729" sldId="511"/>
            <ac:spMk id="5" creationId="{3E532E98-B6B5-4ACC-BAF8-6B4F7E7C68E3}"/>
          </ac:spMkLst>
        </pc:spChg>
      </pc:sldChg>
      <pc:sldChg chg="modSp mod">
        <pc:chgData name="Beem, Corinn" userId="c940195d-46ad-491a-b089-963483842aae" providerId="ADAL" clId="{8F41A207-329D-4867-BCDA-9BE294A3C20F}" dt="2021-04-12T15:54:12.964" v="54" actId="20577"/>
        <pc:sldMkLst>
          <pc:docMk/>
          <pc:sldMk cId="4189796286" sldId="513"/>
        </pc:sldMkLst>
        <pc:spChg chg="mod">
          <ac:chgData name="Beem, Corinn" userId="c940195d-46ad-491a-b089-963483842aae" providerId="ADAL" clId="{8F41A207-329D-4867-BCDA-9BE294A3C20F}" dt="2021-04-12T15:54:12.964" v="54" actId="20577"/>
          <ac:spMkLst>
            <pc:docMk/>
            <pc:sldMk cId="4189796286" sldId="513"/>
            <ac:spMk id="6" creationId="{7ADE84E5-34FE-4C41-9602-1621F6B66961}"/>
          </ac:spMkLst>
        </pc:spChg>
      </pc:sldChg>
      <pc:sldChg chg="modSp">
        <pc:chgData name="Beem, Corinn" userId="c940195d-46ad-491a-b089-963483842aae" providerId="ADAL" clId="{8F41A207-329D-4867-BCDA-9BE294A3C20F}" dt="2021-04-12T15:51:17.645" v="0"/>
        <pc:sldMkLst>
          <pc:docMk/>
          <pc:sldMk cId="4291394701" sldId="540"/>
        </pc:sldMkLst>
        <pc:spChg chg="mod">
          <ac:chgData name="Beem, Corinn" userId="c940195d-46ad-491a-b089-963483842aae" providerId="ADAL" clId="{8F41A207-329D-4867-BCDA-9BE294A3C20F}" dt="2021-04-12T15:51:17.645" v="0"/>
          <ac:spMkLst>
            <pc:docMk/>
            <pc:sldMk cId="4291394701" sldId="540"/>
            <ac:spMk id="2" creationId="{D85898C7-A09F-41F6-AAC4-07C7EEEB728B}"/>
          </ac:spMkLst>
        </pc:spChg>
      </pc:sldChg>
      <pc:sldChg chg="modSp mod modNotesTx">
        <pc:chgData name="Beem, Corinn" userId="c940195d-46ad-491a-b089-963483842aae" providerId="ADAL" clId="{8F41A207-329D-4867-BCDA-9BE294A3C20F}" dt="2021-04-12T15:52:52.954" v="37" actId="20577"/>
        <pc:sldMkLst>
          <pc:docMk/>
          <pc:sldMk cId="1503661817" sldId="558"/>
        </pc:sldMkLst>
        <pc:spChg chg="mod">
          <ac:chgData name="Beem, Corinn" userId="c940195d-46ad-491a-b089-963483842aae" providerId="ADAL" clId="{8F41A207-329D-4867-BCDA-9BE294A3C20F}" dt="2021-04-12T15:52:08.026" v="4" actId="20577"/>
          <ac:spMkLst>
            <pc:docMk/>
            <pc:sldMk cId="1503661817" sldId="558"/>
            <ac:spMk id="2" creationId="{D4A1F4AB-06D3-41C7-A09F-523B103E846F}"/>
          </ac:spMkLst>
        </pc:spChg>
        <pc:spChg chg="mod">
          <ac:chgData name="Beem, Corinn" userId="c940195d-46ad-491a-b089-963483842aae" providerId="ADAL" clId="{8F41A207-329D-4867-BCDA-9BE294A3C20F}" dt="2021-04-12T15:52:26.531" v="8" actId="6549"/>
          <ac:spMkLst>
            <pc:docMk/>
            <pc:sldMk cId="1503661817" sldId="558"/>
            <ac:spMk id="37" creationId="{D75644BC-53EB-4AF2-A3A5-26E88A22BB8C}"/>
          </ac:spMkLst>
        </pc:spChg>
        <pc:spChg chg="mod">
          <ac:chgData name="Beem, Corinn" userId="c940195d-46ad-491a-b089-963483842aae" providerId="ADAL" clId="{8F41A207-329D-4867-BCDA-9BE294A3C20F}" dt="2021-04-12T15:52:30.562" v="14" actId="6549"/>
          <ac:spMkLst>
            <pc:docMk/>
            <pc:sldMk cId="1503661817" sldId="558"/>
            <ac:spMk id="38" creationId="{5A6BADBE-CE4A-4C98-A48D-9DBDD1BE71D5}"/>
          </ac:spMkLst>
        </pc:spChg>
        <pc:spChg chg="mod">
          <ac:chgData name="Beem, Corinn" userId="c940195d-46ad-491a-b089-963483842aae" providerId="ADAL" clId="{8F41A207-329D-4867-BCDA-9BE294A3C20F}" dt="2021-04-12T15:52:34.435" v="18" actId="6549"/>
          <ac:spMkLst>
            <pc:docMk/>
            <pc:sldMk cId="1503661817" sldId="558"/>
            <ac:spMk id="39" creationId="{5249E791-5DF4-48F1-B804-0AF87B3ED6B2}"/>
          </ac:spMkLst>
        </pc:spChg>
        <pc:spChg chg="mod">
          <ac:chgData name="Beem, Corinn" userId="c940195d-46ad-491a-b089-963483842aae" providerId="ADAL" clId="{8F41A207-329D-4867-BCDA-9BE294A3C20F}" dt="2021-04-12T15:52:39.490" v="21" actId="20577"/>
          <ac:spMkLst>
            <pc:docMk/>
            <pc:sldMk cId="1503661817" sldId="558"/>
            <ac:spMk id="40" creationId="{BABD2D6F-67C6-428E-9B6E-575730D25AB1}"/>
          </ac:spMkLst>
        </pc:spChg>
      </pc:sldChg>
      <pc:sldChg chg="addSp modSp mod">
        <pc:chgData name="Beem, Corinn" userId="c940195d-46ad-491a-b089-963483842aae" providerId="ADAL" clId="{8F41A207-329D-4867-BCDA-9BE294A3C20F}" dt="2021-04-12T15:55:37.132" v="56" actId="14826"/>
        <pc:sldMkLst>
          <pc:docMk/>
          <pc:sldMk cId="2489502936" sldId="559"/>
        </pc:sldMkLst>
        <pc:spChg chg="mod">
          <ac:chgData name="Beem, Corinn" userId="c940195d-46ad-491a-b089-963483842aae" providerId="ADAL" clId="{8F41A207-329D-4867-BCDA-9BE294A3C20F}" dt="2021-04-12T15:53:05.960" v="40" actId="20577"/>
          <ac:spMkLst>
            <pc:docMk/>
            <pc:sldMk cId="2489502936" sldId="559"/>
            <ac:spMk id="2" creationId="{D4A1F4AB-06D3-41C7-A09F-523B103E846F}"/>
          </ac:spMkLst>
        </pc:spChg>
        <pc:picChg chg="add mod">
          <ac:chgData name="Beem, Corinn" userId="c940195d-46ad-491a-b089-963483842aae" providerId="ADAL" clId="{8F41A207-329D-4867-BCDA-9BE294A3C20F}" dt="2021-04-12T15:55:37.132" v="56" actId="14826"/>
          <ac:picMkLst>
            <pc:docMk/>
            <pc:sldMk cId="2489502936" sldId="559"/>
            <ac:picMk id="3" creationId="{E16E7F84-82EC-4FB7-963F-5DB4F470539E}"/>
          </ac:picMkLst>
        </pc:picChg>
      </pc:sldChg>
      <pc:sldChg chg="del">
        <pc:chgData name="Beem, Corinn" userId="c940195d-46ad-491a-b089-963483842aae" providerId="ADAL" clId="{8F41A207-329D-4867-BCDA-9BE294A3C20F}" dt="2021-04-12T15:51:39.357" v="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Springfield Robertson County Airport </a:t>
            </a:r>
            <a:r>
              <a:rPr lang="en-US" dirty="0"/>
              <a:t>created 72 jobs earning $4.5 million in payroll, contributed $9.0 million in value added, and generated a total economic output of $15.9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Springfield Robertson County Airport. As this slide shows, Springfield Robertson County Airport supports 72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Springfield Robertson County Airport generates $4.5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Springfield Robertson County Airport contributes $9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Springfield Robertson County Airport contributes $15.9 million in business revenue generated by on-airport activity and visitor spending. This metric encompasses payroll and valued added and thus represents the total economic output of Springfield Robertson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Springfield Robertson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Springfield Robertson County </a:t>
            </a:r>
            <a:br>
              <a:rPr lang="en-US" dirty="0"/>
            </a:br>
            <a:r>
              <a:rPr lang="en-US" dirty="0"/>
              <a:t>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Springfield Robertson County </a:t>
            </a:r>
            <a:br>
              <a:rPr lang="en-US" dirty="0"/>
            </a:br>
            <a:r>
              <a:rPr lang="en-US" dirty="0"/>
              <a:t>Airport Is Just Local?</a:t>
            </a:r>
          </a:p>
        </p:txBody>
      </p:sp>
      <p:pic>
        <p:nvPicPr>
          <p:cNvPr id="3" name="Picture 2">
            <a:extLst>
              <a:ext uri="{FF2B5EF4-FFF2-40B4-BE49-F238E27FC236}">
                <a16:creationId xmlns:a16="http://schemas.microsoft.com/office/drawing/2014/main" id="{E16E7F84-82EC-4FB7-963F-5DB4F47053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18"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Springfield Robertson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284905" y="271527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8793733"/>
              </p:ext>
            </p:extLst>
          </p:nvPr>
        </p:nvGraphicFramePr>
        <p:xfrm>
          <a:off x="2011794" y="2553138"/>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40 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15 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72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237722586"/>
              </p:ext>
            </p:extLst>
          </p:nvPr>
        </p:nvGraphicFramePr>
        <p:xfrm>
          <a:off x="2230759" y="255313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$2,600,000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$911,000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Springfield Robertson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1586"/>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Springfield Robertson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3931"/>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126947239"/>
              </p:ext>
            </p:extLst>
          </p:nvPr>
        </p:nvGraphicFramePr>
        <p:xfrm>
          <a:off x="2230759" y="249182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$5,900,000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$1,400,000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$1,800,000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$9,000,000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021956984"/>
              </p:ext>
            </p:extLst>
          </p:nvPr>
        </p:nvGraphicFramePr>
        <p:xfrm>
          <a:off x="2230759" y="255313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$10,500,000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$2,900,000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Springfield Robertson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3931"/>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Springfield Robertson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M91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http://purl.org/dc/elements/1.1/"/>
    <ds:schemaRef ds:uri="http://www.w3.org/XML/1998/namespace"/>
    <ds:schemaRef ds:uri="http://purl.org/dc/terms/"/>
    <ds:schemaRef ds:uri="http://schemas.microsoft.com/office/2006/documentManagement/types"/>
    <ds:schemaRef ds:uri="http://schemas.microsoft.com/office/2006/metadata/properties"/>
    <ds:schemaRef ds:uri="http://purl.org/dc/dcmitype/"/>
    <ds:schemaRef ds:uri="b2e1dacc-c954-4408-aa44-64ef90b7ce3a"/>
    <ds:schemaRef ds:uri="http://schemas.microsoft.com/office/infopath/2007/PartnerControls"/>
    <ds:schemaRef ds:uri="http://schemas.openxmlformats.org/package/2006/metadata/core-properties"/>
    <ds:schemaRef ds:uri="52860726-b653-4eba-8fc1-cfbf91000526"/>
    <ds:schemaRef ds:uri="c18e8617-fc0f-4dda-a87a-c0ec120ddf92"/>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3340</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Springfield Robertson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Springfield Robertson County  Airport Impacts</vt:lpstr>
      <vt:lpstr>Think Springfield Robertson County  Airport Is Just Local?</vt:lpstr>
      <vt:lpstr>Springfield Robertson County Airport Economic Impacts - Jobs</vt:lpstr>
      <vt:lpstr>Springfield Robertson County Airport Economic Impacts – Payroll</vt:lpstr>
      <vt:lpstr>Springfield Robertson County Airport Economic Impacts – Value Added</vt:lpstr>
      <vt:lpstr>Springfield Robertson County Airport Economic Impacts – Business Revenue </vt:lpstr>
      <vt:lpstr>Tax Analysis</vt:lpstr>
      <vt:lpstr>Statewide Tax Impacts</vt:lpstr>
      <vt:lpstr>Additional  Aviation Benefits</vt:lpstr>
      <vt:lpstr>Case  Studies</vt:lpstr>
      <vt:lpstr>Springfield Robertson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97</cp:revision>
  <dcterms:created xsi:type="dcterms:W3CDTF">2021-03-17T12:38:10Z</dcterms:created>
  <dcterms:modified xsi:type="dcterms:W3CDTF">2021-04-20T14:42:21Z</dcterms:modified>
</cp:coreProperties>
</file>